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68" r:id="rId2"/>
    <p:sldId id="299" r:id="rId3"/>
    <p:sldId id="310" r:id="rId4"/>
    <p:sldId id="298" r:id="rId5"/>
    <p:sldId id="300" r:id="rId6"/>
    <p:sldId id="303" r:id="rId7"/>
    <p:sldId id="301" r:id="rId8"/>
    <p:sldId id="304" r:id="rId9"/>
    <p:sldId id="305" r:id="rId10"/>
    <p:sldId id="306" r:id="rId11"/>
    <p:sldId id="307" r:id="rId12"/>
    <p:sldId id="308" r:id="rId13"/>
    <p:sldId id="309" r:id="rId14"/>
    <p:sldId id="272" r:id="rId15"/>
    <p:sldId id="311" r:id="rId16"/>
    <p:sldId id="282" r:id="rId17"/>
    <p:sldId id="278" r:id="rId18"/>
    <p:sldId id="277" r:id="rId19"/>
    <p:sldId id="281" r:id="rId20"/>
    <p:sldId id="289" r:id="rId21"/>
    <p:sldId id="290" r:id="rId22"/>
    <p:sldId id="279" r:id="rId23"/>
    <p:sldId id="291" r:id="rId24"/>
    <p:sldId id="292" r:id="rId25"/>
    <p:sldId id="293" r:id="rId26"/>
    <p:sldId id="271" r:id="rId27"/>
    <p:sldId id="294" r:id="rId28"/>
    <p:sldId id="273" r:id="rId29"/>
    <p:sldId id="274" r:id="rId30"/>
    <p:sldId id="276" r:id="rId31"/>
    <p:sldId id="286" r:id="rId32"/>
    <p:sldId id="287" r:id="rId33"/>
    <p:sldId id="288" r:id="rId34"/>
    <p:sldId id="295" r:id="rId35"/>
    <p:sldId id="297" r:id="rId36"/>
    <p:sldId id="296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9D28-6CD0-48DA-B40A-C1C294B64801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2168-05D6-49F3-9E82-C49E7293A3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92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2168-05D6-49F3-9E82-C49E7293A33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44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5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4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09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5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78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0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40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87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51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16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13045-14D1-43DD-8174-6F910D0360EC}" type="datetimeFigureOut">
              <a:rPr lang="it-IT" smtClean="0"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258D-658D-4698-8862-6ED9C711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7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ome.dynamap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70" y="5584705"/>
            <a:ext cx="871098" cy="83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93" y="5662414"/>
            <a:ext cx="759078" cy="762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3275856" y="3635046"/>
            <a:ext cx="532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a powerful tool to improve environment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6516216" y="466895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Andrea </a:t>
            </a:r>
            <a:r>
              <a:rPr lang="it-IT" dirty="0" err="1"/>
              <a:t>Cerniglia</a:t>
            </a:r>
            <a:r>
              <a:rPr lang="it-IT" dirty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19275" y="6425366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ELPIT 2017 - Samara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1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4574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</a:t>
            </a:r>
          </a:p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actual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situation and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just on some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803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Citizens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partecipation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aspects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‘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design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Pleasantness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country side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requests</a:t>
            </a:r>
            <a:endParaRPr lang="it-IT" sz="28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8037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Pleasantness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country side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environment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pleasent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13668" y="2969530"/>
            <a:ext cx="5561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?</a:t>
            </a:r>
            <a:endParaRPr lang="it-IT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8200" y="2420888"/>
            <a:ext cx="77120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idea of the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scale a set of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pre-computed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acquired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data, and sum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together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obtain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whole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area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Precomputed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can be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software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SoundPLAN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CadnaA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IMMI, Lima,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895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Scale and sum</a:t>
            </a:r>
          </a:p>
        </p:txBody>
      </p:sp>
    </p:spTree>
    <p:extLst>
      <p:ext uri="{BB962C8B-B14F-4D97-AF65-F5344CB8AC3E}">
        <p14:creationId xmlns:p14="http://schemas.microsoft.com/office/powerpoint/2010/main" val="9575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895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Scale and sum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38200" y="2420888"/>
            <a:ext cx="77120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scale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precomputed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necessary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point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a single source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895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Scale and sum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38200" y="2420888"/>
            <a:ext cx="77120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can be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computed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adding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arithmetic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a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equal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simulated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measured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measuring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point</a:t>
            </a:r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6264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of the City of Milan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Ring Road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city of Rome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4625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01890" y="2708920"/>
            <a:ext cx="73837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the city a Milan,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roads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six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traffic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characteristics</a:t>
            </a:r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the Ring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Rome,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19 </a:t>
            </a:r>
          </a:p>
          <a:p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arches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road (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beteween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intersections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1890" y="2708920"/>
            <a:ext cx="7258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in Milan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6 base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be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whereas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Rome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base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19.</a:t>
            </a:r>
          </a:p>
          <a:p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8261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request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Action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purpose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reduce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excedes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limits</a:t>
            </a:r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3966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1890" y="2708920"/>
            <a:ext cx="7546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Rome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weather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taken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account, so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6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propagation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schemas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weather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homogeneus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favorable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favorable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favorable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est,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favorable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favorable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west) and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base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multiplied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6 </a:t>
            </a:r>
          </a:p>
          <a:p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1890" y="2708920"/>
            <a:ext cx="72585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Moreover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Rome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traffic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working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week-end, so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base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Rome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shoud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doubled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for Rome,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19 x 6 x 2 = 228 base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1890" y="2708920"/>
            <a:ext cx="7258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Milan and Rome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300,000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so the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operations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be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performed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the sum and scale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quite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high.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59632" y="2204864"/>
            <a:ext cx="7200800" cy="42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alt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scaling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sum of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it-IT" alt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300,000 </a:t>
            </a:r>
            <a:r>
              <a:rPr lang="it-IT" alt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in Milan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involves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1,800,000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(6 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 300,000)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300,000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300,000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again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alt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300,000 log</a:t>
            </a:r>
            <a:r>
              <a:rPr lang="it-IT" altLang="it-IT" sz="28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it-IT" altLang="it-IT" sz="28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5000"/>
              </a:lnSpc>
              <a:spcBef>
                <a:spcPct val="50000"/>
              </a:spcBef>
            </a:pPr>
            <a:endParaRPr lang="it-IT" alt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962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Milan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area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59632" y="2204864"/>
            <a:ext cx="7200800" cy="42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alt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scaling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sum of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it-IT" alt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300,000 </a:t>
            </a:r>
            <a:r>
              <a:rPr lang="it-IT" alt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in Rome </a:t>
            </a:r>
            <a:r>
              <a:rPr lang="it-IT" alt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involves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5,700,000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(19 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 300,000)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300,000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300,000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again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300,000 log</a:t>
            </a:r>
            <a:r>
              <a:rPr lang="it-IT" altLang="it-IT" sz="28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it-IT" altLang="it-IT" sz="28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5000"/>
              </a:lnSpc>
              <a:spcBef>
                <a:spcPct val="50000"/>
              </a:spcBef>
            </a:pPr>
            <a:endParaRPr lang="it-IT" alt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3076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Rome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area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1210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204864"/>
            <a:ext cx="7200800" cy="294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reduce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calculation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time, some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optimized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algorithms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purposely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inculding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publication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on a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geoportal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can be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performed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altLang="it-IT" sz="28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5000"/>
              </a:lnSpc>
              <a:spcBef>
                <a:spcPct val="50000"/>
              </a:spcBef>
            </a:pPr>
            <a:endParaRPr lang="it-IT" alt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770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347864" y="1266878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</a:rPr>
              <a:t>Measuring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0970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Measuring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9632" y="2204864"/>
            <a:ext cx="7200800" cy="549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reduce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costs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special sound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meter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purposely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hangingPunct="0"/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sound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meter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performs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1/3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octave</a:t>
            </a:r>
            <a:endParaRPr lang="it-IT" alt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per sec and </a:t>
            </a: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able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recognise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anomalous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on </a:t>
            </a:r>
          </a:p>
          <a:p>
            <a:pPr hangingPunct="0"/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time-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freq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database</a:t>
            </a:r>
          </a:p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endParaRPr lang="it-IT" altLang="it-IT" sz="28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endParaRPr lang="it-IT" altLang="it-IT" sz="28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5000"/>
              </a:lnSpc>
              <a:spcBef>
                <a:spcPct val="50000"/>
              </a:spcBef>
            </a:pPr>
            <a:endParaRPr lang="it-IT" alt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http://www.life-dynamap.eu/wp-content/uploads/2016/12/DSCN0311-1024x7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2849880" cy="2136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99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6276"/>
            <a:ext cx="3887688" cy="391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781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Block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diagram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14197" y="3933056"/>
            <a:ext cx="775818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data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collecting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limited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acquired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data,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fact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-way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33" y="2001200"/>
            <a:ext cx="5696911" cy="19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3464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transmission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1" y="2708920"/>
            <a:ext cx="7330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updated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measured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published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on a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geoportal</a:t>
            </a:r>
            <a:r>
              <a:rPr lang="it-IT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web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8112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230438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1750224"/>
            <a:ext cx="5768280" cy="3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already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stated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the scale  and sum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basic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involve a big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operation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so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separate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servers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Milan and the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Rome. The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servers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sum and scale,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SSD HDD for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fastest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operations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alt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4079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Calculation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machines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204864"/>
            <a:ext cx="7200800" cy="475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spcAft>
                <a:spcPts val="1425"/>
              </a:spcAft>
            </a:pP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calculation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servers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Followinfg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hangingPunct="0"/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LINUX</a:t>
            </a:r>
          </a:p>
          <a:p>
            <a:pPr hangingPunct="0"/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Apache 2</a:t>
            </a: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MySQL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database</a:t>
            </a:r>
          </a:p>
          <a:p>
            <a:pPr hangingPunct="0"/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PHP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scripting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language</a:t>
            </a:r>
            <a:endParaRPr lang="it-IT" alt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Pyton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scriptin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language</a:t>
            </a:r>
            <a:endParaRPr lang="it-IT" alt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Postgres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PostGIS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geographical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database</a:t>
            </a:r>
          </a:p>
          <a:p>
            <a:pPr hangingPunct="0"/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Geoserver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it-IT" alt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geoportal</a:t>
            </a:r>
            <a:endParaRPr lang="it-IT" alt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spcBef>
                <a:spcPct val="50000"/>
              </a:spcBef>
              <a:spcAft>
                <a:spcPts val="1425"/>
              </a:spcAft>
            </a:pPr>
            <a:endParaRPr lang="it-IT" alt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3" y="2060848"/>
            <a:ext cx="5904654" cy="3456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0746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Milan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4350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Milan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zoomed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in)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74486" y="2127785"/>
            <a:ext cx="5552444" cy="3536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43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23022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Rome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55825" y="2222181"/>
            <a:ext cx="5832350" cy="3022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76059" y="1340768"/>
            <a:ext cx="45784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Rome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zoomed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in) 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3627" y="2253169"/>
            <a:ext cx="5485392" cy="3204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06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" y="-1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99592" y="2636912"/>
            <a:ext cx="78870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Thanks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attention</a:t>
            </a:r>
            <a:endParaRPr lang="it-IT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andrea.cerniglia@accon.it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803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Citizens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partecipation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aspects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‘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Pleasantness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country side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requests</a:t>
            </a:r>
            <a:endParaRPr lang="it-IT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803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Citizens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partecipation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aspects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‘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design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Pleasantness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country side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sz="2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requests</a:t>
            </a:r>
            <a:endParaRPr lang="it-IT" sz="28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2703215"/>
            <a:ext cx="76033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Citizens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partecipation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real-time</a:t>
            </a:r>
          </a:p>
          <a:p>
            <a:r>
              <a:rPr lang="it-IT" sz="28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citizens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management of</a:t>
            </a:r>
          </a:p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complaints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pollution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803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Citizens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partecipation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aspects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‘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design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Pleasantness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country side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sz="2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requests</a:t>
            </a:r>
            <a:endParaRPr lang="it-IT" sz="28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2708920"/>
            <a:ext cx="79223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it-I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management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because</a:t>
            </a: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thanks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real-time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drive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variable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message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road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signs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(i.e.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speed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limits</a:t>
            </a:r>
            <a:r>
              <a:rPr lang="it-I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01890" y="2708920"/>
            <a:ext cx="7803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Citizens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partecipation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aspects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plans</a:t>
            </a:r>
            <a:r>
              <a:rPr lang="it-IT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Pleasantness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it-IT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country side </a:t>
            </a:r>
            <a:r>
              <a:rPr lang="it-IT" sz="2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sites</a:t>
            </a:r>
            <a:endParaRPr lang="it-IT" sz="2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requests</a:t>
            </a:r>
            <a:endParaRPr lang="it-IT" sz="28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it-IT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259" y="1342593"/>
            <a:ext cx="5674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Noise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it-IT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it-IT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946</Words>
  <Application>Microsoft Office PowerPoint</Application>
  <PresentationFormat>Presentazione su schermo (4:3)</PresentationFormat>
  <Paragraphs>132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Andy</dc:creator>
  <cp:lastModifiedBy>Andy</cp:lastModifiedBy>
  <cp:revision>29</cp:revision>
  <dcterms:created xsi:type="dcterms:W3CDTF">2017-09-17T11:14:40Z</dcterms:created>
  <dcterms:modified xsi:type="dcterms:W3CDTF">2017-09-25T09:23:12Z</dcterms:modified>
</cp:coreProperties>
</file>